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07" d="100"/>
          <a:sy n="10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3CF05-A0DF-6941-B482-44A739A98F0F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10A60-3A5E-0543-B974-B8F4E8D284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puerta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 la </a:t>
            </a:r>
            <a:r>
              <a:rPr lang="en-US" dirty="0" err="1" smtClean="0"/>
              <a:t>derecha</a:t>
            </a:r>
            <a:r>
              <a:rPr lang="en-US" dirty="0" smtClean="0"/>
              <a:t> de la </a:t>
            </a:r>
            <a:r>
              <a:rPr lang="en-US" dirty="0" err="1" smtClean="0"/>
              <a:t>niña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221" y="658468"/>
            <a:ext cx="3463558" cy="29439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2926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E</a:t>
            </a:r>
            <a:r>
              <a:rPr lang="en-US" dirty="0" smtClean="0"/>
              <a:t>l laptop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enfrente</a:t>
            </a:r>
            <a:r>
              <a:rPr lang="en-US" dirty="0" smtClean="0"/>
              <a:t> del </a:t>
            </a:r>
            <a:r>
              <a:rPr lang="en-US" dirty="0" err="1" smtClean="0"/>
              <a:t>niño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659" y="2145373"/>
            <a:ext cx="4553361" cy="25672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693" y="2936875"/>
            <a:ext cx="6823282" cy="2897472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naranja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entre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manzanas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489" y="332364"/>
            <a:ext cx="1745023" cy="260451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650" y="4486930"/>
            <a:ext cx="6324760" cy="1639233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niño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detrás</a:t>
            </a:r>
            <a:r>
              <a:rPr lang="en-US" dirty="0" smtClean="0"/>
              <a:t> del laptop.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964" y="861747"/>
            <a:ext cx="4553361" cy="25672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2" y="3906762"/>
            <a:ext cx="7088742" cy="2343763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luna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arriba</a:t>
            </a:r>
            <a:r>
              <a:rPr lang="en-US" dirty="0" smtClean="0"/>
              <a:t> del </a:t>
            </a:r>
            <a:r>
              <a:rPr lang="en-US" dirty="0" err="1" smtClean="0"/>
              <a:t>árbol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048" y="199873"/>
            <a:ext cx="4959048" cy="37068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3996" y="4225786"/>
            <a:ext cx="6502804" cy="1900377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38</Words>
  <Application>Microsoft Macintosh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1</cp:revision>
  <dcterms:created xsi:type="dcterms:W3CDTF">2013-09-27T17:59:30Z</dcterms:created>
  <dcterms:modified xsi:type="dcterms:W3CDTF">2013-09-27T18:14:48Z</dcterms:modified>
</cp:coreProperties>
</file>